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8" r:id="rId5"/>
    <p:sldId id="282" r:id="rId6"/>
    <p:sldId id="281" r:id="rId7"/>
    <p:sldId id="291" r:id="rId8"/>
    <p:sldId id="283" r:id="rId9"/>
    <p:sldId id="289" r:id="rId10"/>
    <p:sldId id="290" r:id="rId11"/>
    <p:sldId id="29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013" autoAdjust="0"/>
  </p:normalViewPr>
  <p:slideViewPr>
    <p:cSldViewPr snapToGrid="0">
      <p:cViewPr varScale="1">
        <p:scale>
          <a:sx n="141" d="100"/>
          <a:sy n="141" d="100"/>
        </p:scale>
        <p:origin x="984" y="3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dirty="0"/>
              <a:t>White House Tourism Improvement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630175"/>
          </a:xfrm>
          <a:noFill/>
        </p:spPr>
        <p:txBody>
          <a:bodyPr/>
          <a:lstStyle/>
          <a:p>
            <a:r>
              <a:rPr lang="en-US" dirty="0"/>
              <a:t>Yearly Visitors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44806B-2DE3-A6DC-9609-4AD46D61D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234" y="1625600"/>
            <a:ext cx="4157766" cy="42167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DC4540-6E34-E844-C6B6-47DD6E5978E1}"/>
              </a:ext>
            </a:extLst>
          </p:cNvPr>
          <p:cNvSpPr txBox="1"/>
          <p:nvPr/>
        </p:nvSpPr>
        <p:spPr>
          <a:xfrm>
            <a:off x="6393976" y="1625600"/>
            <a:ext cx="46880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Visitors have increased Year over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this trend continues, we will need to hire more staff or look for alternatives</a:t>
            </a:r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664594"/>
          </a:xfrm>
          <a:noFill/>
        </p:spPr>
        <p:txBody>
          <a:bodyPr/>
          <a:lstStyle/>
          <a:p>
            <a:r>
              <a:rPr lang="en-US" dirty="0"/>
              <a:t>Tour Popularity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086B89-0837-DC4F-4D7B-32D379918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642" y="1555845"/>
            <a:ext cx="4349357" cy="44109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86AF7C-6DD1-2FEB-D681-49D6DEC00C05}"/>
              </a:ext>
            </a:extLst>
          </p:cNvPr>
          <p:cNvSpPr txBox="1"/>
          <p:nvPr/>
        </p:nvSpPr>
        <p:spPr>
          <a:xfrm>
            <a:off x="6284794" y="1555845"/>
            <a:ext cx="4804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vast majority are here on official business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are seeing an increase in the numbers on the tours.</a:t>
            </a:r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9C5EA5-B08B-3F1F-09A0-31169690C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C3B15-BE47-5142-BF07-C0E10CBE3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1"/>
            <a:ext cx="10007278" cy="703542"/>
          </a:xfrm>
          <a:noFill/>
        </p:spPr>
        <p:txBody>
          <a:bodyPr anchor="b"/>
          <a:lstStyle/>
          <a:p>
            <a:r>
              <a:rPr lang="en-US" dirty="0"/>
              <a:t>Monthly Tour Guests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8648B4-37E6-38D4-3D02-B142C86C008B}"/>
              </a:ext>
            </a:extLst>
          </p:cNvPr>
          <p:cNvSpPr txBox="1"/>
          <p:nvPr/>
        </p:nvSpPr>
        <p:spPr>
          <a:xfrm>
            <a:off x="6196083" y="1480783"/>
            <a:ext cx="4551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holiday season should have extra staff available.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1377CB-04C9-F7F3-4DD2-CEAD18538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383" y="1480783"/>
            <a:ext cx="4062617" cy="417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38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1"/>
            <a:ext cx="10007278" cy="703542"/>
          </a:xfrm>
          <a:noFill/>
        </p:spPr>
        <p:txBody>
          <a:bodyPr anchor="b"/>
          <a:lstStyle/>
          <a:p>
            <a:r>
              <a:rPr lang="en-US" dirty="0"/>
              <a:t>Tour Locations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69230B-BDF5-FB00-E3D6-893B712C8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764" y="1480782"/>
            <a:ext cx="6848427" cy="33127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822A55-0D21-1164-6200-6955C9198820}"/>
              </a:ext>
            </a:extLst>
          </p:cNvPr>
          <p:cNvSpPr txBox="1"/>
          <p:nvPr/>
        </p:nvSpPr>
        <p:spPr>
          <a:xfrm>
            <a:off x="1439839" y="4995081"/>
            <a:ext cx="9430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general Tour and the East Wing Tour are the most popular.</a:t>
            </a:r>
          </a:p>
        </p:txBody>
      </p:sp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A1378-BF63-118C-16E6-44931CDC6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97A6B-6AD2-819D-B2A9-49BD70B1B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630175"/>
          </a:xfrm>
          <a:noFill/>
        </p:spPr>
        <p:txBody>
          <a:bodyPr/>
          <a:lstStyle/>
          <a:p>
            <a:r>
              <a:rPr lang="en-US" dirty="0"/>
              <a:t>Tour Size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0AD4D2-5124-6D08-E86C-703B40233634}"/>
              </a:ext>
            </a:extLst>
          </p:cNvPr>
          <p:cNvSpPr txBox="1"/>
          <p:nvPr/>
        </p:nvSpPr>
        <p:spPr>
          <a:xfrm>
            <a:off x="6393976" y="1625600"/>
            <a:ext cx="46880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2021 visitors was impacted by Covid-19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of the tours are 50 or less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BF23D2-8989-5D8B-201B-38E7DBA23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381" y="1625600"/>
            <a:ext cx="5054595" cy="326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948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CEAF7-56A9-9CA8-7A32-64ED01555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C9EA1-F176-8E9C-4117-59D6A2322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664594"/>
          </a:xfrm>
          <a:noFill/>
        </p:spPr>
        <p:txBody>
          <a:bodyPr/>
          <a:lstStyle/>
          <a:p>
            <a:r>
              <a:rPr lang="en-US" dirty="0"/>
              <a:t>Same Day Tours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7FDEA2-3A6F-2C26-47DF-A41F4D6E4AC7}"/>
              </a:ext>
            </a:extLst>
          </p:cNvPr>
          <p:cNvSpPr txBox="1"/>
          <p:nvPr/>
        </p:nvSpPr>
        <p:spPr>
          <a:xfrm>
            <a:off x="6284794" y="1555845"/>
            <a:ext cx="4804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day tours could be increased by using VR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486A9E-FFF2-0A4C-D54E-9EAE78C8F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874" y="1555845"/>
            <a:ext cx="4148919" cy="427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176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D87E3-31F5-86A0-550C-91A4AE38B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F1254-3DF2-AA49-6826-6E112C900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630175"/>
          </a:xfrm>
          <a:noFill/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8BEAD1-349A-D8BA-5229-698ADAB0456F}"/>
              </a:ext>
            </a:extLst>
          </p:cNvPr>
          <p:cNvSpPr txBox="1"/>
          <p:nvPr/>
        </p:nvSpPr>
        <p:spPr>
          <a:xfrm>
            <a:off x="1616597" y="1625600"/>
            <a:ext cx="90559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should increase staffing through the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should create virtual tours during the slower times to allow more people to see and hear the tour.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Virtual Reality should be used to provide another method for visitors.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less popular solution would be to increase the maximum size of the general tour groups above 50</a:t>
            </a:r>
          </a:p>
        </p:txBody>
      </p:sp>
    </p:spTree>
    <p:extLst>
      <p:ext uri="{BB962C8B-B14F-4D97-AF65-F5344CB8AC3E}">
        <p14:creationId xmlns:p14="http://schemas.microsoft.com/office/powerpoint/2010/main" val="123675399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{FE3A5499-5A2E-4999-8247-8DD6DD29D008}TF96423eb0-8e02-4a99-b83b-bc60d19202d5328e4d86_win32-c07ae754e67e</Template>
  <TotalTime>46</TotalTime>
  <Words>164</Words>
  <Application>Microsoft Office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Calibri</vt:lpstr>
      <vt:lpstr>Quire Sans Pro Light</vt:lpstr>
      <vt:lpstr>Tisa Offc Serif Pro</vt:lpstr>
      <vt:lpstr>Custom</vt:lpstr>
      <vt:lpstr>White House Tourism Improvement</vt:lpstr>
      <vt:lpstr>Yearly Visitors</vt:lpstr>
      <vt:lpstr>Tour Popularity</vt:lpstr>
      <vt:lpstr>Monthly Tour Guests</vt:lpstr>
      <vt:lpstr>Tour Locations</vt:lpstr>
      <vt:lpstr>Tour Size</vt:lpstr>
      <vt:lpstr>Same Day Tours</vt:lpstr>
      <vt:lpstr>Proposed 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Soer</dc:creator>
  <cp:lastModifiedBy>Nathan Soer</cp:lastModifiedBy>
  <cp:revision>1</cp:revision>
  <dcterms:created xsi:type="dcterms:W3CDTF">2025-06-30T03:35:23Z</dcterms:created>
  <dcterms:modified xsi:type="dcterms:W3CDTF">2025-06-30T04:22:03Z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